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4"/>
  </p:notesMasterIdLst>
  <p:sldIdLst>
    <p:sldId id="257" r:id="rId2"/>
    <p:sldId id="256" r:id="rId3"/>
  </p:sldIdLst>
  <p:sldSz cx="9144000" cy="5715000" type="screen16x1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23" autoAdjust="0"/>
  </p:normalViewPr>
  <p:slideViewPr>
    <p:cSldViewPr>
      <p:cViewPr varScale="1">
        <p:scale>
          <a:sx n="77" d="100"/>
          <a:sy n="77" d="100"/>
        </p:scale>
        <p:origin x="-1176" y="-9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33C2D-771B-4039-8C9D-BBAF95797F42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7286B-9E24-443C-9AAC-11DDE7C7858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299915"/>
            <a:ext cx="7406640" cy="1226820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541720"/>
            <a:ext cx="7406640" cy="14605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Elipse"/>
          <p:cNvSpPr/>
          <p:nvPr/>
        </p:nvSpPr>
        <p:spPr>
          <a:xfrm>
            <a:off x="921433" y="1178168"/>
            <a:ext cx="210312" cy="17526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120847"/>
            <a:ext cx="64008" cy="5334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28866"/>
            <a:ext cx="1828800" cy="487627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28867"/>
            <a:ext cx="5562600" cy="48762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45"/>
            <a:ext cx="6858000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166937"/>
            <a:ext cx="6400800" cy="1905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889000"/>
            <a:ext cx="6400800" cy="1258093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345547"/>
            <a:ext cx="210312" cy="17526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288225"/>
            <a:ext cx="64008" cy="5334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9525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270000"/>
            <a:ext cx="3657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270000"/>
            <a:ext cx="3657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300280"/>
            <a:ext cx="8229600" cy="9525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273565"/>
            <a:ext cx="4023360" cy="53340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273565"/>
            <a:ext cx="4023360" cy="53340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807780"/>
            <a:ext cx="4023360" cy="34290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807780"/>
            <a:ext cx="4023360" cy="34290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9525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5715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45"/>
            <a:ext cx="73152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0648"/>
            <a:ext cx="3810000" cy="968375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172470"/>
            <a:ext cx="3810000" cy="58208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778000"/>
            <a:ext cx="8153400" cy="33271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889000"/>
            <a:ext cx="2743200" cy="16510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762000" y="889000"/>
            <a:ext cx="4572000" cy="3810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952503"/>
            <a:ext cx="4419600" cy="2928776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795284"/>
            <a:ext cx="685800" cy="17025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780655"/>
            <a:ext cx="649224" cy="17025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000500"/>
            <a:ext cx="4419600" cy="635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679935"/>
            <a:ext cx="1638887" cy="1365739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7" y="17585"/>
            <a:ext cx="1702191" cy="141849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2" y="879231"/>
            <a:ext cx="1125717" cy="918853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4" y="-45"/>
            <a:ext cx="8131127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28865"/>
            <a:ext cx="7498080" cy="9525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206500"/>
            <a:ext cx="7498080" cy="40005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5254625"/>
            <a:ext cx="2133600" cy="396875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EE1D12C-6130-4417-816E-3CDB24854F29}" type="datetimeFigureOut">
              <a:rPr lang="es-CO" smtClean="0"/>
              <a:pPr/>
              <a:t>20/11/2012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5254625"/>
            <a:ext cx="2895600" cy="3968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CO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5254625"/>
            <a:ext cx="457200" cy="396875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94F852-58ED-4946-B65C-CBA6A13F674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45"/>
            <a:ext cx="73152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865"/>
            <a:ext cx="8075240" cy="5328935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MAPA CONCEPTUAL</a:t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TEMA : INTERPRETACION DE </a:t>
            </a:r>
            <a:r>
              <a:rPr lang="es-CO" smtClean="0"/>
              <a:t>TEXTOS </a:t>
            </a:r>
            <a:r>
              <a:rPr lang="es-CO" smtClean="0"/>
              <a:t>ARGUMENTATIVOS</a:t>
            </a: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PAOLA ALVAREZ</a:t>
            </a:r>
            <a:br>
              <a:rPr lang="es-CO" dirty="0" smtClean="0"/>
            </a:b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Rectángulo redondeado"/>
          <p:cNvSpPr/>
          <p:nvPr/>
        </p:nvSpPr>
        <p:spPr>
          <a:xfrm>
            <a:off x="0" y="997293"/>
            <a:ext cx="1619672" cy="72008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Lenguaje </a:t>
            </a:r>
            <a:r>
              <a:rPr lang="es-CO" dirty="0" smtClean="0">
                <a:effectLst>
                  <a:outerShdw blurRad="50800" dist="241300" dir="5400000" algn="t" rotWithShape="0">
                    <a:schemeClr val="accent4">
                      <a:lumMod val="75000"/>
                      <a:alpha val="40000"/>
                    </a:schemeClr>
                  </a:outerShdw>
                </a:effectLst>
              </a:rPr>
              <a:t>objetivo</a:t>
            </a:r>
            <a:endParaRPr lang="es-CO" dirty="0">
              <a:effectLst>
                <a:outerShdw blurRad="50800" dist="241300" dir="5400000" algn="t" rotWithShape="0">
                  <a:schemeClr val="accent4">
                    <a:lumMod val="75000"/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2987824" y="0"/>
            <a:ext cx="2448272" cy="51724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flatTx/>
          </a:bodyPr>
          <a:lstStyle/>
          <a:p>
            <a:pPr algn="ctr"/>
            <a:r>
              <a:rPr lang="es-CO" dirty="0" smtClean="0"/>
              <a:t>Texto Argumentativo </a:t>
            </a:r>
            <a:endParaRPr lang="es-CO" dirty="0"/>
          </a:p>
        </p:txBody>
      </p:sp>
      <p:cxnSp>
        <p:nvCxnSpPr>
          <p:cNvPr id="12" name="11 Conector recto"/>
          <p:cNvCxnSpPr>
            <a:stCxn id="4" idx="2"/>
          </p:cNvCxnSpPr>
          <p:nvPr/>
        </p:nvCxnSpPr>
        <p:spPr>
          <a:xfrm>
            <a:off x="4211960" y="517240"/>
            <a:ext cx="0" cy="240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1594454" y="757268"/>
            <a:ext cx="5955093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Tiene como propósito</a:t>
            </a:r>
            <a:endParaRPr lang="es-ES" sz="1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4211960" y="937287"/>
            <a:ext cx="0" cy="300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 redondeado"/>
          <p:cNvSpPr/>
          <p:nvPr/>
        </p:nvSpPr>
        <p:spPr>
          <a:xfrm>
            <a:off x="3203848" y="1177313"/>
            <a:ext cx="2304256" cy="42004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Sustentar una tesis</a:t>
            </a:r>
            <a:endParaRPr lang="es-CO" dirty="0"/>
          </a:p>
        </p:txBody>
      </p:sp>
      <p:cxnSp>
        <p:nvCxnSpPr>
          <p:cNvPr id="18" name="17 Conector recto"/>
          <p:cNvCxnSpPr/>
          <p:nvPr/>
        </p:nvCxnSpPr>
        <p:spPr>
          <a:xfrm flipH="1">
            <a:off x="2915816" y="141734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Rectángulo"/>
          <p:cNvSpPr/>
          <p:nvPr/>
        </p:nvSpPr>
        <p:spPr>
          <a:xfrm>
            <a:off x="1835696" y="1297327"/>
            <a:ext cx="108012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 expresan en</a:t>
            </a:r>
            <a:endParaRPr lang="es-ES" sz="1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8" name="27 Conector recto"/>
          <p:cNvCxnSpPr/>
          <p:nvPr/>
        </p:nvCxnSpPr>
        <p:spPr>
          <a:xfrm flipH="1">
            <a:off x="1619672" y="141734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5364088" y="1357333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Rectángulo"/>
          <p:cNvSpPr/>
          <p:nvPr/>
        </p:nvSpPr>
        <p:spPr>
          <a:xfrm>
            <a:off x="5652120" y="1237320"/>
            <a:ext cx="1440160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 refiere a</a:t>
            </a:r>
            <a:endParaRPr lang="es-ES" sz="1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48" name="47 Conector recto"/>
          <p:cNvCxnSpPr/>
          <p:nvPr/>
        </p:nvCxnSpPr>
        <p:spPr>
          <a:xfrm>
            <a:off x="6876256" y="1357333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Rectángulo redondeado"/>
          <p:cNvSpPr/>
          <p:nvPr/>
        </p:nvSpPr>
        <p:spPr>
          <a:xfrm>
            <a:off x="7380312" y="1057300"/>
            <a:ext cx="1296144" cy="66007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Datos reales </a:t>
            </a:r>
            <a:endParaRPr lang="es-CO" dirty="0"/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755576" y="1717373"/>
            <a:ext cx="0" cy="240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755576" y="1957400"/>
            <a:ext cx="25202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Rectángulo redondeado"/>
          <p:cNvSpPr/>
          <p:nvPr/>
        </p:nvSpPr>
        <p:spPr>
          <a:xfrm>
            <a:off x="3275856" y="1777380"/>
            <a:ext cx="2304256" cy="48005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Superestructura del texto </a:t>
            </a:r>
            <a:endParaRPr lang="es-CO" dirty="0"/>
          </a:p>
        </p:txBody>
      </p:sp>
      <p:cxnSp>
        <p:nvCxnSpPr>
          <p:cNvPr id="61" name="60 Conector recto"/>
          <p:cNvCxnSpPr/>
          <p:nvPr/>
        </p:nvCxnSpPr>
        <p:spPr>
          <a:xfrm>
            <a:off x="5508104" y="1957400"/>
            <a:ext cx="25922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 flipV="1">
            <a:off x="8100392" y="1717373"/>
            <a:ext cx="0" cy="240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>
            <a:stCxn id="59" idx="2"/>
          </p:cNvCxnSpPr>
          <p:nvPr/>
        </p:nvCxnSpPr>
        <p:spPr>
          <a:xfrm>
            <a:off x="4427984" y="2257433"/>
            <a:ext cx="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Rectángulo"/>
          <p:cNvSpPr/>
          <p:nvPr/>
        </p:nvSpPr>
        <p:spPr>
          <a:xfrm>
            <a:off x="3851920" y="2377447"/>
            <a:ext cx="1454180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 mantienen en </a:t>
            </a:r>
            <a:endParaRPr lang="es-ES" sz="1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72" name="71 Conector recto"/>
          <p:cNvCxnSpPr/>
          <p:nvPr/>
        </p:nvCxnSpPr>
        <p:spPr>
          <a:xfrm flipH="1">
            <a:off x="3563888" y="2497460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Rectángulo redondeado"/>
          <p:cNvSpPr/>
          <p:nvPr/>
        </p:nvSpPr>
        <p:spPr>
          <a:xfrm>
            <a:off x="899592" y="2317440"/>
            <a:ext cx="2664296" cy="5400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 smtClean="0">
                <a:solidFill>
                  <a:schemeClr val="bg1"/>
                </a:solidFill>
              </a:rPr>
              <a:t>Esquema global</a:t>
            </a:r>
            <a:endParaRPr lang="es-CO" sz="1600" dirty="0">
              <a:solidFill>
                <a:schemeClr val="bg1"/>
              </a:solidFill>
            </a:endParaRPr>
          </a:p>
        </p:txBody>
      </p:sp>
      <p:cxnSp>
        <p:nvCxnSpPr>
          <p:cNvPr id="77" name="76 Conector recto"/>
          <p:cNvCxnSpPr>
            <a:stCxn id="70" idx="3"/>
          </p:cNvCxnSpPr>
          <p:nvPr/>
        </p:nvCxnSpPr>
        <p:spPr>
          <a:xfrm flipV="1">
            <a:off x="5306100" y="2497460"/>
            <a:ext cx="346020" cy="33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78 Rectángulo"/>
          <p:cNvSpPr/>
          <p:nvPr/>
        </p:nvSpPr>
        <p:spPr>
          <a:xfrm>
            <a:off x="5652121" y="2437454"/>
            <a:ext cx="18001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160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Permite reconocer</a:t>
            </a:r>
          </a:p>
        </p:txBody>
      </p:sp>
      <p:cxnSp>
        <p:nvCxnSpPr>
          <p:cNvPr id="81" name="80 Conector recto"/>
          <p:cNvCxnSpPr>
            <a:endCxn id="79" idx="3"/>
          </p:cNvCxnSpPr>
          <p:nvPr/>
        </p:nvCxnSpPr>
        <p:spPr>
          <a:xfrm flipH="1">
            <a:off x="7452320" y="2557467"/>
            <a:ext cx="360042" cy="49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94 Rectángulo redondeado"/>
          <p:cNvSpPr/>
          <p:nvPr/>
        </p:nvSpPr>
        <p:spPr>
          <a:xfrm>
            <a:off x="7812360" y="2437454"/>
            <a:ext cx="1331640" cy="4800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Un discurso</a:t>
            </a:r>
            <a:endParaRPr lang="es-CO" dirty="0"/>
          </a:p>
        </p:txBody>
      </p:sp>
      <p:cxnSp>
        <p:nvCxnSpPr>
          <p:cNvPr id="103" name="102 Conector recto"/>
          <p:cNvCxnSpPr/>
          <p:nvPr/>
        </p:nvCxnSpPr>
        <p:spPr>
          <a:xfrm flipH="1">
            <a:off x="4427984" y="2617473"/>
            <a:ext cx="701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106 Rectángulo"/>
          <p:cNvSpPr/>
          <p:nvPr/>
        </p:nvSpPr>
        <p:spPr>
          <a:xfrm>
            <a:off x="3563888" y="2797494"/>
            <a:ext cx="194421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Tiene tres partes</a:t>
            </a:r>
            <a:endParaRPr lang="es-ES" sz="1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09" name="108 Conector recto"/>
          <p:cNvCxnSpPr/>
          <p:nvPr/>
        </p:nvCxnSpPr>
        <p:spPr>
          <a:xfrm>
            <a:off x="4427984" y="3097527"/>
            <a:ext cx="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115 Conector recto"/>
          <p:cNvCxnSpPr/>
          <p:nvPr/>
        </p:nvCxnSpPr>
        <p:spPr>
          <a:xfrm flipH="1">
            <a:off x="1259632" y="3277547"/>
            <a:ext cx="3168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117 Conector recto"/>
          <p:cNvCxnSpPr/>
          <p:nvPr/>
        </p:nvCxnSpPr>
        <p:spPr>
          <a:xfrm>
            <a:off x="4427984" y="3277547"/>
            <a:ext cx="3168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121 Conector recto"/>
          <p:cNvCxnSpPr/>
          <p:nvPr/>
        </p:nvCxnSpPr>
        <p:spPr>
          <a:xfrm>
            <a:off x="1259632" y="3277547"/>
            <a:ext cx="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122 Rectángulo redondeado"/>
          <p:cNvSpPr/>
          <p:nvPr/>
        </p:nvSpPr>
        <p:spPr>
          <a:xfrm>
            <a:off x="0" y="3457567"/>
            <a:ext cx="2051720" cy="30003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tesis</a:t>
            </a:r>
            <a:endParaRPr lang="es-CO" dirty="0"/>
          </a:p>
        </p:txBody>
      </p:sp>
      <p:cxnSp>
        <p:nvCxnSpPr>
          <p:cNvPr id="125" name="124 Conector recto"/>
          <p:cNvCxnSpPr/>
          <p:nvPr/>
        </p:nvCxnSpPr>
        <p:spPr>
          <a:xfrm>
            <a:off x="4427984" y="3277547"/>
            <a:ext cx="0" cy="240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126 Rectángulo redondeado"/>
          <p:cNvSpPr/>
          <p:nvPr/>
        </p:nvSpPr>
        <p:spPr>
          <a:xfrm>
            <a:off x="2843808" y="3457567"/>
            <a:ext cx="2520280" cy="3000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sustentación</a:t>
            </a:r>
            <a:endParaRPr lang="es-CO" dirty="0"/>
          </a:p>
        </p:txBody>
      </p:sp>
      <p:cxnSp>
        <p:nvCxnSpPr>
          <p:cNvPr id="129" name="128 Conector recto"/>
          <p:cNvCxnSpPr/>
          <p:nvPr/>
        </p:nvCxnSpPr>
        <p:spPr>
          <a:xfrm>
            <a:off x="7596336" y="3277547"/>
            <a:ext cx="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129 Rectángulo redondeado"/>
          <p:cNvSpPr/>
          <p:nvPr/>
        </p:nvSpPr>
        <p:spPr>
          <a:xfrm>
            <a:off x="6516216" y="3517573"/>
            <a:ext cx="2376264" cy="3600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conclusión</a:t>
            </a:r>
            <a:endParaRPr lang="es-CO" dirty="0"/>
          </a:p>
        </p:txBody>
      </p:sp>
      <p:cxnSp>
        <p:nvCxnSpPr>
          <p:cNvPr id="43" name="42 Conector recto"/>
          <p:cNvCxnSpPr/>
          <p:nvPr/>
        </p:nvCxnSpPr>
        <p:spPr>
          <a:xfrm>
            <a:off x="1043608" y="3757600"/>
            <a:ext cx="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>
            <a:off x="1043608" y="3937620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66 Rectángulo redondeado"/>
          <p:cNvSpPr/>
          <p:nvPr/>
        </p:nvSpPr>
        <p:spPr>
          <a:xfrm>
            <a:off x="3131840" y="3877613"/>
            <a:ext cx="2160240" cy="60006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Macroestructura del texto </a:t>
            </a:r>
            <a:endParaRPr lang="es-CO" dirty="0"/>
          </a:p>
        </p:txBody>
      </p:sp>
      <p:cxnSp>
        <p:nvCxnSpPr>
          <p:cNvPr id="71" name="70 Conector recto"/>
          <p:cNvCxnSpPr>
            <a:stCxn id="130" idx="2"/>
          </p:cNvCxnSpPr>
          <p:nvPr/>
        </p:nvCxnSpPr>
        <p:spPr>
          <a:xfrm>
            <a:off x="7704348" y="3877613"/>
            <a:ext cx="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"/>
          <p:cNvCxnSpPr/>
          <p:nvPr/>
        </p:nvCxnSpPr>
        <p:spPr>
          <a:xfrm flipH="1">
            <a:off x="5220072" y="4057633"/>
            <a:ext cx="25202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79 Conector recto"/>
          <p:cNvCxnSpPr/>
          <p:nvPr/>
        </p:nvCxnSpPr>
        <p:spPr>
          <a:xfrm flipH="1">
            <a:off x="5292080" y="4177647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81 Rectángulo"/>
          <p:cNvSpPr/>
          <p:nvPr/>
        </p:nvSpPr>
        <p:spPr>
          <a:xfrm>
            <a:off x="5940569" y="4117640"/>
            <a:ext cx="99501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4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 refiere a</a:t>
            </a:r>
            <a:endParaRPr lang="es-ES" sz="1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4" name="83 Conector recto"/>
          <p:cNvCxnSpPr>
            <a:stCxn id="82" idx="3"/>
          </p:cNvCxnSpPr>
          <p:nvPr/>
        </p:nvCxnSpPr>
        <p:spPr>
          <a:xfrm flipV="1">
            <a:off x="6935585" y="4237654"/>
            <a:ext cx="300711" cy="33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84 Rectángulo redondeado"/>
          <p:cNvSpPr/>
          <p:nvPr/>
        </p:nvSpPr>
        <p:spPr>
          <a:xfrm>
            <a:off x="7308304" y="4177647"/>
            <a:ext cx="1835696" cy="36004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El tema central</a:t>
            </a:r>
            <a:endParaRPr lang="es-CO" dirty="0"/>
          </a:p>
        </p:txBody>
      </p:sp>
      <p:sp>
        <p:nvSpPr>
          <p:cNvPr id="86" name="85 Rectángulo"/>
          <p:cNvSpPr/>
          <p:nvPr/>
        </p:nvSpPr>
        <p:spPr>
          <a:xfrm flipH="1">
            <a:off x="1691680" y="4057634"/>
            <a:ext cx="1080120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expresan</a:t>
            </a:r>
            <a:endParaRPr lang="es-ES" sz="1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8" name="87 Conector recto"/>
          <p:cNvCxnSpPr>
            <a:endCxn id="86" idx="1"/>
          </p:cNvCxnSpPr>
          <p:nvPr/>
        </p:nvCxnSpPr>
        <p:spPr>
          <a:xfrm flipH="1">
            <a:off x="2771800" y="4177648"/>
            <a:ext cx="288032" cy="33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90 Conector recto"/>
          <p:cNvCxnSpPr/>
          <p:nvPr/>
        </p:nvCxnSpPr>
        <p:spPr>
          <a:xfrm flipH="1" flipV="1">
            <a:off x="1547664" y="4177647"/>
            <a:ext cx="288032" cy="8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91 Rectángulo redondeado"/>
          <p:cNvSpPr/>
          <p:nvPr/>
        </p:nvSpPr>
        <p:spPr>
          <a:xfrm>
            <a:off x="0" y="4057634"/>
            <a:ext cx="1691680" cy="48005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Argumentación valida</a:t>
            </a:r>
            <a:endParaRPr lang="es-CO" dirty="0"/>
          </a:p>
        </p:txBody>
      </p:sp>
      <p:cxnSp>
        <p:nvCxnSpPr>
          <p:cNvPr id="94" name="93 Conector recto"/>
          <p:cNvCxnSpPr/>
          <p:nvPr/>
        </p:nvCxnSpPr>
        <p:spPr>
          <a:xfrm flipH="1">
            <a:off x="899592" y="4537687"/>
            <a:ext cx="18256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"/>
          <p:cNvCxnSpPr/>
          <p:nvPr/>
        </p:nvCxnSpPr>
        <p:spPr>
          <a:xfrm>
            <a:off x="899592" y="4717707"/>
            <a:ext cx="230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104 Rectángulo redondeado"/>
          <p:cNvSpPr/>
          <p:nvPr/>
        </p:nvSpPr>
        <p:spPr>
          <a:xfrm>
            <a:off x="3131840" y="4597693"/>
            <a:ext cx="2448272" cy="60006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bg1"/>
                </a:solidFill>
              </a:rPr>
              <a:t>Producción de un texto</a:t>
            </a:r>
            <a:endParaRPr lang="es-CO" dirty="0">
              <a:solidFill>
                <a:schemeClr val="bg1"/>
              </a:solidFill>
            </a:endParaRPr>
          </a:p>
        </p:txBody>
      </p:sp>
      <p:cxnSp>
        <p:nvCxnSpPr>
          <p:cNvPr id="108" name="107 Conector recto"/>
          <p:cNvCxnSpPr/>
          <p:nvPr/>
        </p:nvCxnSpPr>
        <p:spPr>
          <a:xfrm>
            <a:off x="8244408" y="4537687"/>
            <a:ext cx="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13 Conector recto"/>
          <p:cNvCxnSpPr/>
          <p:nvPr/>
        </p:nvCxnSpPr>
        <p:spPr>
          <a:xfrm flipH="1">
            <a:off x="5652120" y="4717707"/>
            <a:ext cx="25922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118 Conector recto"/>
          <p:cNvCxnSpPr>
            <a:stCxn id="105" idx="1"/>
          </p:cNvCxnSpPr>
          <p:nvPr/>
        </p:nvCxnSpPr>
        <p:spPr>
          <a:xfrm flipH="1">
            <a:off x="2627784" y="4897727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119 Rectángulo"/>
          <p:cNvSpPr/>
          <p:nvPr/>
        </p:nvSpPr>
        <p:spPr>
          <a:xfrm>
            <a:off x="1763689" y="4777714"/>
            <a:ext cx="1014393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Tiene</a:t>
            </a:r>
            <a:endParaRPr lang="es-ES" sz="1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24" name="123 Conector recto"/>
          <p:cNvCxnSpPr/>
          <p:nvPr/>
        </p:nvCxnSpPr>
        <p:spPr>
          <a:xfrm flipH="1" flipV="1">
            <a:off x="1691680" y="4897727"/>
            <a:ext cx="360040" cy="8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125 Rectángulo redondeado"/>
          <p:cNvSpPr/>
          <p:nvPr/>
        </p:nvSpPr>
        <p:spPr>
          <a:xfrm>
            <a:off x="0" y="4777713"/>
            <a:ext cx="1691680" cy="42004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Carácter personal</a:t>
            </a:r>
            <a:endParaRPr lang="es-CO" dirty="0"/>
          </a:p>
        </p:txBody>
      </p:sp>
      <p:cxnSp>
        <p:nvCxnSpPr>
          <p:cNvPr id="131" name="130 Conector recto"/>
          <p:cNvCxnSpPr>
            <a:stCxn id="105" idx="3"/>
          </p:cNvCxnSpPr>
          <p:nvPr/>
        </p:nvCxnSpPr>
        <p:spPr>
          <a:xfrm>
            <a:off x="5580112" y="4897727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132 Rectángulo"/>
          <p:cNvSpPr/>
          <p:nvPr/>
        </p:nvSpPr>
        <p:spPr>
          <a:xfrm>
            <a:off x="4189685" y="2472780"/>
            <a:ext cx="218251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permite</a:t>
            </a:r>
            <a:endParaRPr lang="es-ES" sz="1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4" name="133 Rectángulo"/>
          <p:cNvSpPr/>
          <p:nvPr/>
        </p:nvSpPr>
        <p:spPr>
          <a:xfrm>
            <a:off x="6012162" y="4777714"/>
            <a:ext cx="9361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permite</a:t>
            </a:r>
            <a:endParaRPr lang="es-CO" dirty="0"/>
          </a:p>
        </p:txBody>
      </p:sp>
      <p:cxnSp>
        <p:nvCxnSpPr>
          <p:cNvPr id="136" name="135 Conector recto"/>
          <p:cNvCxnSpPr/>
          <p:nvPr/>
        </p:nvCxnSpPr>
        <p:spPr>
          <a:xfrm>
            <a:off x="6804248" y="4897727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136 Rectángulo redondeado"/>
          <p:cNvSpPr/>
          <p:nvPr/>
        </p:nvSpPr>
        <p:spPr>
          <a:xfrm>
            <a:off x="7236296" y="4777713"/>
            <a:ext cx="1907704" cy="420047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Desarrollos de temas</a:t>
            </a:r>
            <a:endParaRPr lang="es-CO" dirty="0"/>
          </a:p>
        </p:txBody>
      </p:sp>
      <p:cxnSp>
        <p:nvCxnSpPr>
          <p:cNvPr id="139" name="138 Conector recto"/>
          <p:cNvCxnSpPr>
            <a:stCxn id="105" idx="2"/>
          </p:cNvCxnSpPr>
          <p:nvPr/>
        </p:nvCxnSpPr>
        <p:spPr>
          <a:xfrm>
            <a:off x="4355976" y="5197760"/>
            <a:ext cx="360040" cy="240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139 Rectángulo"/>
          <p:cNvSpPr/>
          <p:nvPr/>
        </p:nvSpPr>
        <p:spPr>
          <a:xfrm>
            <a:off x="4704604" y="5317774"/>
            <a:ext cx="69564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4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Ofrece</a:t>
            </a:r>
            <a:endParaRPr lang="es-ES" sz="1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42" name="141 Conector recto"/>
          <p:cNvCxnSpPr>
            <a:stCxn id="140" idx="3"/>
          </p:cNvCxnSpPr>
          <p:nvPr/>
        </p:nvCxnSpPr>
        <p:spPr>
          <a:xfrm flipV="1">
            <a:off x="5400244" y="5437787"/>
            <a:ext cx="323885" cy="33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142 Rectángulo redondeado"/>
          <p:cNvSpPr/>
          <p:nvPr/>
        </p:nvSpPr>
        <p:spPr>
          <a:xfrm>
            <a:off x="5724128" y="5197760"/>
            <a:ext cx="2304256" cy="36004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Perspectiva única</a:t>
            </a:r>
            <a:endParaRPr lang="es-CO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159</TotalTime>
  <Words>65</Words>
  <Application>Microsoft Office PowerPoint</Application>
  <PresentationFormat>Presentación en pantalla (16:10)</PresentationFormat>
  <Paragraphs>30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Solsticio</vt:lpstr>
      <vt:lpstr>MAPA CONCEPTUAL    TEMA : INTERPRETACION DE TEXTOS ARGUMENTATIVOS  PAOLA ALVAREZ </vt:lpstr>
      <vt:lpstr>Diapositiva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SINDY</dc:creator>
  <cp:lastModifiedBy>SINDY</cp:lastModifiedBy>
  <cp:revision>20</cp:revision>
  <dcterms:created xsi:type="dcterms:W3CDTF">2012-10-21T14:36:12Z</dcterms:created>
  <dcterms:modified xsi:type="dcterms:W3CDTF">2012-11-20T21:12:09Z</dcterms:modified>
</cp:coreProperties>
</file>